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5"/>
    <p:restoredTop sz="94678"/>
  </p:normalViewPr>
  <p:slideViewPr>
    <p:cSldViewPr snapToGrid="0" snapToObjects="1">
      <p:cViewPr varScale="1">
        <p:scale>
          <a:sx n="79" d="100"/>
          <a:sy n="79" d="100"/>
        </p:scale>
        <p:origin x="44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02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9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4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4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2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2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42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0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0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bmp"/><Relationship Id="rId13" Type="http://schemas.openxmlformats.org/officeDocument/2006/relationships/hyperlink" Target="http://www.christiansincontext.com/2015/06/make-sure-you-understand-gods-grace.html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://www.pixolo.it/2013/05/sfondi-hd-spiagge-piu-belle-del-mondo-scaricare/" TargetMode="External"/><Relationship Id="rId12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hyperlink" Target="https://pxhere.com/en/photo/1516021" TargetMode="External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://themommaven.com/2015/07/epcot-food-and-wine-festival-2015/" TargetMode="External"/><Relationship Id="rId9" Type="http://schemas.openxmlformats.org/officeDocument/2006/relationships/hyperlink" Target="http://abordagemdiaria.blogspot.com/2010_05_01_archive.html" TargetMode="External"/><Relationship Id="rId14" Type="http://schemas.openxmlformats.org/officeDocument/2006/relationships/hyperlink" Target="https://creativecommons.org/licenses/by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bestplaces.net/cri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gloucestercitynews.net/clearysnotebook/2018/05/what-international-travelers-should-know-before-you-go-this-summer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sandgraphicsindex.blogspot.com/2010/10/gorgeous-waterfall-photography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ianafotog/6800945114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ell_rock_sedona_arizona.jpg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cean_Beach,_San_Diego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://blushandbloom.blogspot.com/2011/03/requested-look-tropical-paradise.html" TargetMode="External"/><Relationship Id="rId7" Type="http://schemas.openxmlformats.org/officeDocument/2006/relationships/hyperlink" Target="https://en.wikipedia.org/wiki/Douglas_Island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hyperlink" Target="https://en.wikipedia.org/wiki/Forsyth_Park" TargetMode="External"/><Relationship Id="rId4" Type="http://schemas.openxmlformats.org/officeDocument/2006/relationships/image" Target="../media/image21.jpg"/><Relationship Id="rId9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9DC6D-3693-D442-AAE7-078BF36A9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VACATION TIME!!!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should we  go once the COVID-19 quarantine is over?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92EF3-0811-7A41-ACCA-A60411C90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600" dirty="0"/>
              <a:t>Chris </a:t>
            </a:r>
            <a:r>
              <a:rPr lang="en-US" sz="600" dirty="0" err="1"/>
              <a:t>Ladymon</a:t>
            </a:r>
            <a:endParaRPr lang="en-US" sz="600" dirty="0"/>
          </a:p>
          <a:p>
            <a:pPr>
              <a:lnSpc>
                <a:spcPct val="90000"/>
              </a:lnSpc>
            </a:pPr>
            <a:r>
              <a:rPr lang="en-US" sz="600" dirty="0"/>
              <a:t>Jennifer Garnett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Blake Wilfong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Ben fox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BFE4E-5003-468C-B0CD-88567D883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Picture 5" descr="A glass of wine&#10;&#10;Description automatically generated">
            <a:extLst>
              <a:ext uri="{FF2B5EF4-FFF2-40B4-BE49-F238E27FC236}">
                <a16:creationId xmlns:a16="http://schemas.microsoft.com/office/drawing/2014/main" id="{04888B6B-A00D-7E4D-BF31-AA039C26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75617" y="4490124"/>
            <a:ext cx="402590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8B5280-42F8-FB42-8277-D268CA9C898A}"/>
              </a:ext>
            </a:extLst>
          </p:cNvPr>
          <p:cNvSpPr txBox="1"/>
          <p:nvPr/>
        </p:nvSpPr>
        <p:spPr>
          <a:xfrm>
            <a:off x="3675617" y="6776124"/>
            <a:ext cx="4025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themommaven.com/2015/07/epcot-food-and-wine-festival-2015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0" name="Picture 9" descr="A group of lawn chairs sitting on top of a sandy beach&#10;&#10;Description automatically generated">
            <a:extLst>
              <a:ext uri="{FF2B5EF4-FFF2-40B4-BE49-F238E27FC236}">
                <a16:creationId xmlns:a16="http://schemas.microsoft.com/office/drawing/2014/main" id="{DFB4E7D0-2D1D-8549-B1E3-239AC2BB5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4476" y="2322837"/>
            <a:ext cx="3788601" cy="2367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883371-DDBC-2A41-A788-D751A2006594}"/>
              </a:ext>
            </a:extLst>
          </p:cNvPr>
          <p:cNvSpPr txBox="1"/>
          <p:nvPr/>
        </p:nvSpPr>
        <p:spPr>
          <a:xfrm>
            <a:off x="-1365323" y="5043648"/>
            <a:ext cx="121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://www.pixolo.it/2013/05/sfondi-hd-spiagge-piu-belle-del-mondo-scarica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3" name="Picture 12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F700A575-DF37-4340-8CD2-5BD0B38C1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20923" y="155550"/>
            <a:ext cx="3157168" cy="2367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AD8404-16FA-0A4E-8192-8DC60312DF12}"/>
              </a:ext>
            </a:extLst>
          </p:cNvPr>
          <p:cNvSpPr txBox="1"/>
          <p:nvPr/>
        </p:nvSpPr>
        <p:spPr>
          <a:xfrm>
            <a:off x="7451888" y="2654489"/>
            <a:ext cx="285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://abordagemdiaria.blogspot.com/2010_05_01_archiv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9" name="Picture 18" descr="A view of a city at night&#10;&#10;Description automatically generated">
            <a:extLst>
              <a:ext uri="{FF2B5EF4-FFF2-40B4-BE49-F238E27FC236}">
                <a16:creationId xmlns:a16="http://schemas.microsoft.com/office/drawing/2014/main" id="{F30EF34D-0313-BC49-83FB-C72705B54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710844" y="155550"/>
            <a:ext cx="3489726" cy="2326484"/>
          </a:xfrm>
          <a:prstGeom prst="rect">
            <a:avLst/>
          </a:prstGeom>
        </p:spPr>
      </p:pic>
      <p:pic>
        <p:nvPicPr>
          <p:cNvPr id="21" name="Picture 20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A3119431-CADB-8F4A-8084-BC46D091AA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836256" y="4638260"/>
            <a:ext cx="4310552" cy="21138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94AA54-9FB8-4E49-AB80-060C353B5AD8}"/>
              </a:ext>
            </a:extLst>
          </p:cNvPr>
          <p:cNvSpPr txBox="1"/>
          <p:nvPr/>
        </p:nvSpPr>
        <p:spPr>
          <a:xfrm>
            <a:off x="9952620" y="6856438"/>
            <a:ext cx="223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www.christiansincontext.com/2015/06/make-sure-you-understand-gods-grac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d/3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2723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5A29E083-3EFD-46B1-91C5-42BA2338D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CA6B7-680E-A84D-A6CB-2758D3C0E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Overview:  I NEED TO GET OUT OF HERE!!!!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7CF7-47EA-874F-8981-FC61BAFC5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sz="2000" dirty="0"/>
              <a:t>Where should I go on vacation? Why?</a:t>
            </a:r>
          </a:p>
          <a:p>
            <a:pPr lvl="1"/>
            <a:r>
              <a:rPr lang="en-US" sz="2000" dirty="0"/>
              <a:t>30 best places in the US to go on Vacation- </a:t>
            </a:r>
            <a:r>
              <a:rPr lang="en-US" sz="2000" b="1" dirty="0"/>
              <a:t>US News travel </a:t>
            </a:r>
            <a:r>
              <a:rPr lang="en-US" sz="2000" dirty="0"/>
              <a:t>“Best Places to Visit in the USA”.</a:t>
            </a:r>
          </a:p>
          <a:p>
            <a:pPr lvl="1"/>
            <a:r>
              <a:rPr lang="en-US" sz="2000" dirty="0"/>
              <a:t>Great Food?- Google- API</a:t>
            </a:r>
          </a:p>
          <a:p>
            <a:pPr lvl="1"/>
            <a:r>
              <a:rPr lang="en-US" sz="2000" dirty="0"/>
              <a:t>Great Attractions?- Google- API</a:t>
            </a:r>
          </a:p>
          <a:p>
            <a:pPr lvl="1"/>
            <a:r>
              <a:rPr lang="en-US" sz="2000" dirty="0"/>
              <a:t>Crime Rates- </a:t>
            </a:r>
            <a:r>
              <a:rPr lang="en-US" sz="2000" u="sng" dirty="0">
                <a:hlinkClick r:id="rId2"/>
              </a:rPr>
              <a:t>bestplaces.net/crime</a:t>
            </a:r>
            <a:endParaRPr lang="en-US" sz="2000" u="sng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D7A14E2-A651-214C-A96E-53135FBECA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5031"/>
          <a:stretch/>
        </p:blipFill>
        <p:spPr>
          <a:xfrm>
            <a:off x="5993899" y="1841126"/>
            <a:ext cx="5008963" cy="4055009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D75E9-2737-D141-8F6B-9191B3DFEB56}"/>
              </a:ext>
            </a:extLst>
          </p:cNvPr>
          <p:cNvSpPr txBox="1"/>
          <p:nvPr/>
        </p:nvSpPr>
        <p:spPr>
          <a:xfrm>
            <a:off x="9511459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gloucestercitynews.net/clearysnotebook/2018/05/what-international-travelers-should-know-before-you-go-this-summer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1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23B01-9B38-AF4D-87D1-99F16C5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Data Set</a:t>
            </a:r>
          </a:p>
        </p:txBody>
      </p:sp>
      <p:pic>
        <p:nvPicPr>
          <p:cNvPr id="5" name="Picture 4" descr="A waterfall with trees on the side of a mountain&#10;&#10;Description automatically generated">
            <a:extLst>
              <a:ext uri="{FF2B5EF4-FFF2-40B4-BE49-F238E27FC236}">
                <a16:creationId xmlns:a16="http://schemas.microsoft.com/office/drawing/2014/main" id="{5E5099ED-16A3-614E-90AF-9B69D731F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829" r="2686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684C9-1A0B-374D-A844-26200A3D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30 locations</a:t>
            </a:r>
          </a:p>
          <a:p>
            <a:r>
              <a:rPr lang="en-US" sz="2000" dirty="0"/>
              <a:t>Lat, Long pulled from google maps search</a:t>
            </a:r>
          </a:p>
          <a:p>
            <a:r>
              <a:rPr lang="en-US" sz="2000" dirty="0"/>
              <a:t>Crime rate data- Normalized for population differences; Scale 1-100</a:t>
            </a:r>
          </a:p>
          <a:p>
            <a:r>
              <a:rPr lang="en-US" sz="2000" dirty="0"/>
              <a:t>Average restaurant rating within a 20mi radius of the vacation spot.</a:t>
            </a:r>
          </a:p>
          <a:p>
            <a:r>
              <a:rPr lang="en-US" sz="2000" dirty="0"/>
              <a:t>Average Attraction rating within a 20mi radius of the vacation spot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D2EEC-CC5E-0A49-80F8-832B6C1DEC00}"/>
              </a:ext>
            </a:extLst>
          </p:cNvPr>
          <p:cNvSpPr txBox="1"/>
          <p:nvPr/>
        </p:nvSpPr>
        <p:spPr>
          <a:xfrm>
            <a:off x="9341540" y="6657945"/>
            <a:ext cx="28504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photosandgraphicsindex.blogspot.com/2010/10/gorgeous-waterfall-photography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3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99CB3-380C-B843-B5B0-16B2F574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/>
              <a:t>Logistics: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BF39C7-612F-4EA2-9FF8-3EDBC2A60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00784"/>
            <a:ext cx="3816096" cy="4476179"/>
          </a:xfrm>
        </p:spPr>
        <p:txBody>
          <a:bodyPr>
            <a:normAutofit/>
          </a:bodyPr>
          <a:lstStyle/>
          <a:p>
            <a:r>
              <a:rPr lang="en-US" sz="2000" dirty="0"/>
              <a:t>Python API- google maps API using pandas data frames</a:t>
            </a:r>
          </a:p>
          <a:p>
            <a:pPr marL="0" indent="0">
              <a:buNone/>
            </a:pPr>
            <a:r>
              <a:rPr lang="en-US" sz="2000" dirty="0"/>
              <a:t>View 1</a:t>
            </a:r>
          </a:p>
          <a:p>
            <a:pPr marL="0" indent="0">
              <a:buNone/>
            </a:pPr>
            <a:r>
              <a:rPr lang="en-US" sz="2000" dirty="0"/>
              <a:t>View 2</a:t>
            </a:r>
          </a:p>
          <a:p>
            <a:pPr marL="0" indent="0">
              <a:buNone/>
            </a:pPr>
            <a:r>
              <a:rPr lang="en-US" sz="2000" dirty="0"/>
              <a:t>View 3</a:t>
            </a:r>
          </a:p>
        </p:txBody>
      </p:sp>
      <p:pic>
        <p:nvPicPr>
          <p:cNvPr id="13" name="Content Placeholder 12" descr="A view of a city street&#10;&#10;Description automatically generated">
            <a:extLst>
              <a:ext uri="{FF2B5EF4-FFF2-40B4-BE49-F238E27FC236}">
                <a16:creationId xmlns:a16="http://schemas.microsoft.com/office/drawing/2014/main" id="{DCED8D4C-2943-CE48-8730-3FAF13CB2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261" r="23270" b="-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F0B844-07C3-454D-879A-C378E3A5DE01}"/>
              </a:ext>
            </a:extLst>
          </p:cNvPr>
          <p:cNvSpPr txBox="1"/>
          <p:nvPr/>
        </p:nvSpPr>
        <p:spPr>
          <a:xfrm>
            <a:off x="9319099" y="6657945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ianafotog/6800945114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8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FA3B-3038-BA43-9879-46E6D850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84" y="-419338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Sample Data Code: </a:t>
            </a:r>
          </a:p>
        </p:txBody>
      </p:sp>
      <p:pic>
        <p:nvPicPr>
          <p:cNvPr id="5" name="Content Placeholder 4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9CBDC1F0-037E-A146-B4D2-F15D28C99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469" r="13996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D1AAF-1D79-BB4A-9B1B-00158D351301}"/>
              </a:ext>
            </a:extLst>
          </p:cNvPr>
          <p:cNvSpPr txBox="1"/>
          <p:nvPr/>
        </p:nvSpPr>
        <p:spPr>
          <a:xfrm>
            <a:off x="9511458" y="6657945"/>
            <a:ext cx="26805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en.wikipedia.org/wiki/File:Bell_rock_sedona_arizona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6" name="Content Placeholder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CEE81F-BA4E-CB46-81EF-5282F159B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83390" y="859219"/>
            <a:ext cx="7033795" cy="4160837"/>
          </a:xfr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F6411E3-F499-C048-94A3-57B0C9F20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727" y="5020057"/>
            <a:ext cx="6600458" cy="18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3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26279-8375-C443-8D3B-1CC6CE4C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sz="3700" dirty="0"/>
              <a:t>Visualizations: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4111D3-9954-4DF4-A180-BB58124F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5" name="Content Placeholder 4" descr="A beach with a pier in front of a sunset&#10;&#10;Description automatically generated">
            <a:extLst>
              <a:ext uri="{FF2B5EF4-FFF2-40B4-BE49-F238E27FC236}">
                <a16:creationId xmlns:a16="http://schemas.microsoft.com/office/drawing/2014/main" id="{5D92DCD8-0ED1-9541-97D3-326227E9F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60" r="1672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8D5DA-FED6-EC45-9FAB-CDBA67C5697E}"/>
              </a:ext>
            </a:extLst>
          </p:cNvPr>
          <p:cNvSpPr txBox="1"/>
          <p:nvPr/>
        </p:nvSpPr>
        <p:spPr>
          <a:xfrm>
            <a:off x="9511458" y="6657945"/>
            <a:ext cx="26805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pedia.org/wiki/Ocean_Beach,_San_Dieg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4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B250-21D5-4BC7-BD39-6FF88776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Locations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A9BB8B3-9A1C-48DD-BC39-D426DC09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00" b="4888"/>
          <a:stretch/>
        </p:blipFill>
        <p:spPr>
          <a:xfrm>
            <a:off x="939554" y="2064470"/>
            <a:ext cx="9884414" cy="4534293"/>
          </a:xfrm>
        </p:spPr>
      </p:pic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06238B66-4A9D-4B85-8637-60AD1FB1F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38" r="91878" b="4888"/>
          <a:stretch/>
        </p:blipFill>
        <p:spPr>
          <a:xfrm>
            <a:off x="2825699" y="6014302"/>
            <a:ext cx="1986393" cy="377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8DBE11C-BA83-45C8-9FB6-C7C45349566B}"/>
              </a:ext>
            </a:extLst>
          </p:cNvPr>
          <p:cNvSpPr/>
          <p:nvPr/>
        </p:nvSpPr>
        <p:spPr>
          <a:xfrm>
            <a:off x="939554" y="6391374"/>
            <a:ext cx="917526" cy="273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9DE855-E2FA-4F3F-B735-390333ED66CC}"/>
              </a:ext>
            </a:extLst>
          </p:cNvPr>
          <p:cNvCxnSpPr/>
          <p:nvPr/>
        </p:nvCxnSpPr>
        <p:spPr>
          <a:xfrm flipV="1">
            <a:off x="1857080" y="6014302"/>
            <a:ext cx="968619" cy="377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1145DA-D529-49D3-B3BA-B1B1630761AE}"/>
              </a:ext>
            </a:extLst>
          </p:cNvPr>
          <p:cNvCxnSpPr>
            <a:cxnSpLocks/>
          </p:cNvCxnSpPr>
          <p:nvPr/>
        </p:nvCxnSpPr>
        <p:spPr>
          <a:xfrm flipV="1">
            <a:off x="1836658" y="6391374"/>
            <a:ext cx="989041" cy="27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CC240E-602B-4A7F-B712-0E5EE2C0E142}"/>
              </a:ext>
            </a:extLst>
          </p:cNvPr>
          <p:cNvSpPr txBox="1"/>
          <p:nvPr/>
        </p:nvSpPr>
        <p:spPr>
          <a:xfrm>
            <a:off x="2573513" y="5505254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Cursor Position Plugin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3C3F50-0702-4ADB-AE33-C243F49C5CF7}"/>
              </a:ext>
            </a:extLst>
          </p:cNvPr>
          <p:cNvSpPr txBox="1"/>
          <p:nvPr/>
        </p:nvSpPr>
        <p:spPr>
          <a:xfrm>
            <a:off x="9748885" y="1532228"/>
            <a:ext cx="258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Icons retrieved from Flaticon.com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24EC342-A61B-4F68-A6C4-8C1978567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6" t="37664" r="55068" b="46254"/>
          <a:stretch/>
        </p:blipFill>
        <p:spPr>
          <a:xfrm>
            <a:off x="9891859" y="2064470"/>
            <a:ext cx="2300141" cy="1102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AAE7C47-375F-4CE7-B2B1-E131E1F66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5" t="50000" r="11346" b="44615"/>
          <a:stretch/>
        </p:blipFill>
        <p:spPr>
          <a:xfrm>
            <a:off x="9891858" y="3176428"/>
            <a:ext cx="230014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9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B31B-8378-4A03-8671-14B1942E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Map </a:t>
            </a:r>
            <a:r>
              <a:rPr lang="en-US"/>
              <a:t>and Plugin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9A574-19AC-4E10-B76E-F5961415D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7" t="10338" b="4701"/>
          <a:stretch/>
        </p:blipFill>
        <p:spPr>
          <a:xfrm>
            <a:off x="1702339" y="1923812"/>
            <a:ext cx="8458655" cy="4665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3570A-1BB3-40B2-B379-019A18684B11}"/>
              </a:ext>
            </a:extLst>
          </p:cNvPr>
          <p:cNvSpPr txBox="1"/>
          <p:nvPr/>
        </p:nvSpPr>
        <p:spPr>
          <a:xfrm>
            <a:off x="10152072" y="1922926"/>
            <a:ext cx="2020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 magnitude driven by crime rating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D5D72-82A4-4C28-BF13-FD3CC9FB0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2" r="86037" b="70302"/>
          <a:stretch/>
        </p:blipFill>
        <p:spPr>
          <a:xfrm>
            <a:off x="0" y="4776280"/>
            <a:ext cx="1702339" cy="1099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3D54C8-68C5-4373-8AF5-CA3C8B1D0672}"/>
              </a:ext>
            </a:extLst>
          </p:cNvPr>
          <p:cNvSpPr/>
          <p:nvPr/>
        </p:nvSpPr>
        <p:spPr>
          <a:xfrm>
            <a:off x="301557" y="5233481"/>
            <a:ext cx="1400782" cy="3015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3FAF52-4B8D-4797-8328-A8365C494A19}"/>
              </a:ext>
            </a:extLst>
          </p:cNvPr>
          <p:cNvCxnSpPr/>
          <p:nvPr/>
        </p:nvCxnSpPr>
        <p:spPr>
          <a:xfrm>
            <a:off x="992221" y="5535038"/>
            <a:ext cx="885217" cy="8657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F60D7-304C-40B9-AEBB-C73915524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13" t="47660" r="60970" b="18298"/>
          <a:stretch/>
        </p:blipFill>
        <p:spPr>
          <a:xfrm>
            <a:off x="0" y="2441199"/>
            <a:ext cx="2363821" cy="23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view of 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780A5270-5FAF-B343-B561-CF01EBF32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375" r="2" b="1097"/>
          <a:stretch/>
        </p:blipFill>
        <p:spPr>
          <a:xfrm>
            <a:off x="20" y="5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5" name="Picture 4" descr="A group of people walking down a street next to a tree&#10;&#10;Description automatically generated">
            <a:extLst>
              <a:ext uri="{FF2B5EF4-FFF2-40B4-BE49-F238E27FC236}">
                <a16:creationId xmlns:a16="http://schemas.microsoft.com/office/drawing/2014/main" id="{70686823-85CB-9C4D-97D0-3BDAC55C1F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8475" r="23874" b="-2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15" name="Picture 14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FDF09AC-4FA8-0345-9214-1D36A36613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6098" r="-1" b="34333"/>
          <a:stretch/>
        </p:blipFill>
        <p:spPr>
          <a:xfrm>
            <a:off x="1" y="4316252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66766-214B-974B-AB33-C6412D34A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4181474"/>
            <a:ext cx="5505814" cy="147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SOOOOO……WHERE WE GOIN’ NEXT?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41555-7A76-5F46-882A-AF697AD7A9A9}"/>
              </a:ext>
            </a:extLst>
          </p:cNvPr>
          <p:cNvSpPr txBox="1"/>
          <p:nvPr/>
        </p:nvSpPr>
        <p:spPr>
          <a:xfrm>
            <a:off x="6158423" y="5557437"/>
            <a:ext cx="649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200" dirty="0">
                <a:solidFill>
                  <a:srgbClr val="C00000"/>
                </a:solidFill>
              </a:rPr>
              <a:t>T</a:t>
            </a:r>
            <a:r>
              <a:rPr lang="en-US" sz="7200" dirty="0">
                <a:solidFill>
                  <a:srgbClr val="FF0000"/>
                </a:solidFill>
              </a:rPr>
              <a:t>h</a:t>
            </a:r>
            <a:r>
              <a:rPr lang="en-US" sz="7200" dirty="0">
                <a:solidFill>
                  <a:srgbClr val="FFC000"/>
                </a:solidFill>
              </a:rPr>
              <a:t>a</a:t>
            </a:r>
            <a:r>
              <a:rPr lang="en-US" sz="7200" dirty="0">
                <a:solidFill>
                  <a:srgbClr val="FFFF00"/>
                </a:solidFill>
              </a:rPr>
              <a:t>n</a:t>
            </a:r>
            <a:r>
              <a:rPr lang="en-US" sz="7200" dirty="0">
                <a:solidFill>
                  <a:srgbClr val="00B050"/>
                </a:solidFill>
              </a:rPr>
              <a:t>k </a:t>
            </a:r>
            <a:r>
              <a:rPr lang="en-US" sz="7200" dirty="0">
                <a:solidFill>
                  <a:srgbClr val="00B0F0"/>
                </a:solidFill>
              </a:rPr>
              <a:t>y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r>
              <a:rPr lang="en-US" sz="7200" dirty="0">
                <a:solidFill>
                  <a:srgbClr val="7030A0"/>
                </a:solidFill>
              </a:rPr>
              <a:t>u</a:t>
            </a:r>
            <a:r>
              <a:rPr lang="en-US" sz="7200" dirty="0"/>
              <a:t>!!!!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694B1-56AC-FD45-80D5-2F5FB922B66C}"/>
              </a:ext>
            </a:extLst>
          </p:cNvPr>
          <p:cNvSpPr txBox="1"/>
          <p:nvPr/>
        </p:nvSpPr>
        <p:spPr>
          <a:xfrm>
            <a:off x="9511459" y="6870700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en.wikipedia.org/wiki/Forsyth_Pa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88E49-55E8-3348-9655-70AD44AC8A9B}"/>
              </a:ext>
            </a:extLst>
          </p:cNvPr>
          <p:cNvSpPr txBox="1"/>
          <p:nvPr/>
        </p:nvSpPr>
        <p:spPr>
          <a:xfrm>
            <a:off x="6818218" y="6870700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s://en.wikipedia.org/wiki/Douglas_Islan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CFE03-EC01-A54A-B41D-0E5A08620B1C}"/>
              </a:ext>
            </a:extLst>
          </p:cNvPr>
          <p:cNvSpPr txBox="1"/>
          <p:nvPr/>
        </p:nvSpPr>
        <p:spPr>
          <a:xfrm>
            <a:off x="4096123" y="6870700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blushandbloom.blogspot.com/2011/03/requested-look-tropical-paradis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24660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D73966"/>
      </a:accent1>
      <a:accent2>
        <a:srgbClr val="C52796"/>
      </a:accent2>
      <a:accent3>
        <a:srgbClr val="C439D7"/>
      </a:accent3>
      <a:accent4>
        <a:srgbClr val="7832C8"/>
      </a:accent4>
      <a:accent5>
        <a:srgbClr val="4942D9"/>
      </a:accent5>
      <a:accent6>
        <a:srgbClr val="2762C5"/>
      </a:accent6>
      <a:hlink>
        <a:srgbClr val="7C66CC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303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Elephant</vt:lpstr>
      <vt:lpstr>BrushVTI</vt:lpstr>
      <vt:lpstr>VACATION TIME!!!  Where should we  go once the COVID-19 quarantine is over?</vt:lpstr>
      <vt:lpstr>Overview:  I NEED TO GET OUT OF HERE!!!!</vt:lpstr>
      <vt:lpstr>Data Set</vt:lpstr>
      <vt:lpstr>Logistics: </vt:lpstr>
      <vt:lpstr>Sample Data Code: </vt:lpstr>
      <vt:lpstr>Visualizations:</vt:lpstr>
      <vt:lpstr>Mapping The Locations</vt:lpstr>
      <vt:lpstr>Crime Map and Plugin</vt:lpstr>
      <vt:lpstr>SOOOOO……WHERE WE GOIN’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VACATION TIME!!!  Where should we  go once the COVID-19 quarantine is over?</dc:title>
  <dc:creator>Jennifer Garnett</dc:creator>
  <cp:lastModifiedBy>chris ladymon</cp:lastModifiedBy>
  <cp:revision>5</cp:revision>
  <dcterms:created xsi:type="dcterms:W3CDTF">2020-04-17T02:57:37Z</dcterms:created>
  <dcterms:modified xsi:type="dcterms:W3CDTF">2020-04-17T23:30:37Z</dcterms:modified>
</cp:coreProperties>
</file>